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44"/>
    <p:restoredTop sz="81797"/>
  </p:normalViewPr>
  <p:slideViewPr>
    <p:cSldViewPr snapToGrid="0" snapToObjects="1">
      <p:cViewPr varScale="1">
        <p:scale>
          <a:sx n="184" d="100"/>
          <a:sy n="184" d="100"/>
        </p:scale>
        <p:origin x="234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264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안녕하세요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15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조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백준룸즈입니다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그리고 저는 발표자 이성우입니다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반갑습니다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!</a:t>
            </a:r>
          </a:p>
          <a:p>
            <a:b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저희는 실시간 코딩 경쟁 플랫폼인 백준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룸즈를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기획하고 열심히 개발하고 있습니다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이제 첫번째 목표인 라우터 독립은 됐고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data </a:t>
            </a:r>
            <a:r>
              <a:rPr lang="en" altLang="ko-KR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apis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는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뭘까요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?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공식문서에서는 다음과 같이 설명하는데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데이터를 로드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변경 및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재검증할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시점에 관한 것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...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라우팅을 위한 데이터 로딩 및 처리를 보다 효율적으로 관리할 수 있도록 하는 기능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....</a:t>
            </a:r>
          </a:p>
          <a:p>
            <a:b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그러니까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를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router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단에서 처리하는 것에 대한 내용인 것 같습니다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오늘은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loader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에 대해서만 얘기해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볼게요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이런 상황을 가정해봅시다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충분히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일어날만한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상황이죠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.~~~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react router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는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이럴때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data </a:t>
            </a:r>
            <a:r>
              <a:rPr lang="en" altLang="ko-KR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apis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가 유용할 것이라고 말하고 있습니다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진짜 그런지 함 보죠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모든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Route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는 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`"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loader"`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함수를 정의할 수 있고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각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라우트가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렌더링되기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전에 호출된다고 합니다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오른쪽의 코드를 보면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원하는 컴포넌트를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렌더하는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라우트에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loader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함수를 정의해주고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그 안에서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를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fetch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해주고 있습니다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</a:p>
          <a:p>
            <a:b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이때 이 함수가 완료되기 전 까지 라우팅은 일어나지 않습니다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그리고 해당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는 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`</a:t>
            </a:r>
            <a:r>
              <a:rPr lang="en" altLang="ko-KR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useLoaderData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`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를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통해 접근할 수 있습니다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프로덕트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라우트만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떼어와서 보면 다음과 같습니다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여기서는 목데이터를 가져오는데 실제면 여러분 서버의 리소스에 접근하게 되겠죠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그리고 오른쪽에 보시면 프로덕트 컴포넌트가 있는데 여기서 </a:t>
            </a:r>
            <a:r>
              <a:rPr lang="en" altLang="ko-KR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useLoaderData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를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통해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에 접근하고 있습니다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이렇게 하면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가 로드되기 전까지는 프로덕트 컴포넌트가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렌더링되지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않습니다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근데 데이터를 가져오는데 많은 시간이 걸린다면 어떨까요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?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오른쪽 코드는 제가 인위적으로 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초정도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딜레이를 줬습니다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b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endParaRPr lang="en-US" altLang="ko-KR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그런 경우에는 프로덕트 페이지로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라우트하기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전 페이지에서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navigate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의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를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파악해서 로딩중임을 알려주는 것이 좋을 것 같습니다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저는 그냥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Loading...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이라는 텍스트를 띄웠습니다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b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endParaRPr lang="en-US" altLang="ko-KR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데모를 같이 보시죠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프로덕트 페이지에 필요한 정보를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얻어오기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전까지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라우트가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일어나지 않습니다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그리고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로딩중이라는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것도 알려줄 수 있죠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위에 </a:t>
            </a:r>
            <a:r>
              <a:rPr lang="en" altLang="ko-KR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도 바뀌지 않는 것을 알 수 있습니다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네 여기까지 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버전의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리액트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라우터에 대해서 간단하게만 알아봤습니다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이외에도 정말 많은 기능이 있는데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여러분이 이런 기능들을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학습하실때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제 발표가 조금이나마 도움이 되었으면 좋겠습니다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감사합니다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이번 발표에서는 한번도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리액트를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사용해보지 못한 세명의 개발자가 모여서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리액트를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학습하고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적용하면서 어떤 어려움이 있었는지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어떤 방식으로 해결했는지를 공유하고자 합니다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b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당연히 저희보다 훨씬 잘 하시는 분들이 많은 것으로 아는데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아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쟤네는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저런데서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어려워했구나 하면서 한번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들어보시면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좋을 것 같습니다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여러가지 어려움이 있었는데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대표적으로 이 세가지에서 많이 힘들었습니다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첫번째 상태관리에 대한 고민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두번째 라우팅에 관한 고민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세번째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리액트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쿼리와 서스펜스에 대한 고민</a:t>
            </a:r>
          </a:p>
          <a:p>
            <a:b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endParaRPr lang="ko-KR" altLang="en-US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오늘은 여기서 두번째 고민인 라우팅에 대해서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그중에서도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특별히 버전 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에 대해서 얘기해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볼게요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사실 첫번째 고민인 상태관리도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준비했었는데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이게 내용이 너무 길어지고 깊어져서 이번에는 제외를 했습니다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b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간단하게만 말씀드리면 저희는 전역 상태관리 라이브러리를 도입하지는 않고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context </a:t>
            </a:r>
            <a:r>
              <a:rPr lang="en" altLang="ko-KR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api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로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모든것을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해결하고 있는 중입니다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b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endParaRPr lang="en-US" altLang="ko-KR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저는 사실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리액트에는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R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을 사용하는 라우팅이라는 개념이 있는지도 몰랐습니다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그래서 예전에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리액트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라우터를 사용한 경험이 있는 팀원분의 도움을 받아 다음과 같이 코드를 작성해 봤습니다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아주 잘 작동했지만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더 공부를 하기 위해 공식문서에 방문했을 때 이것이 구버전이라는 것을 알게 되었습니다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b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endParaRPr lang="en-US" altLang="ko-KR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신버전에서 가장 큰 특징은 </a:t>
            </a:r>
            <a:r>
              <a:rPr lang="en" altLang="ko-KR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createBrowserRouter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를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사용하는 것이더라구요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공식문서에서 대놓고 모든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리액트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라우터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플젝에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권장하는 라우터라고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써있더라구요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그 뒤에 문장은 잘 이해를 못했는데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아무튼 권장한다고 하니 이를 학습하고 적용하기로 했습니다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b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endParaRPr lang="en-US" altLang="ko-KR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createBrowserRouter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를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사용하기로 하고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가장 큰 목표는 다음과 같이 두가지였습니다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첫번째는 라우터를 독립시키는 것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두번째는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data APIs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를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활용하는 것입니다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b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endParaRPr lang="en-US" altLang="ko-KR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저는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flutter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로 개발한 경험이 있는데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이 예제를 보니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flutter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의 </a:t>
            </a:r>
            <a:r>
              <a:rPr lang="en" altLang="ko-KR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goRouter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나 </a:t>
            </a:r>
            <a:r>
              <a:rPr lang="en" altLang="ko-KR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autoRoute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와 비슷한 느낌이었습니다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en" altLang="ko-KR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createBrowserRouter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를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이용해서 라우터 객체를 반환해주고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라우터 객체에 우리 앱에서 사용되는 모든 페이지를 등록해주면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되더라구요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개인적으로는 이게 구버전보다 훨씬 직관적이고 좋은 것 같습니다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여기서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path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가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domain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뒤에 붙는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path , http://localhost:3000/home -&gt; /home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이고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children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이 선언되는 곳은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컴포넌트에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Outlet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으로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지정해주면 됩니다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만약에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Children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안에 또 다른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Children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이 있어서 이를 쭉 타고 들어가고 싶다면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원하는 컴포넌트에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Outlet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을 지정해주면 됩니다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b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그리고 보통 이렇게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App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컴포넌트의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Outlet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을 감싸도록 각종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Provider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를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선언해주더라구요 저희도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context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나 </a:t>
            </a:r>
            <a:r>
              <a:rPr lang="en" altLang="ko-KR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tanstackquery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를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이렇게 선언해주었습니다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b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endParaRPr lang="en-US" altLang="ko-KR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그래서 결국 라우터에 담겨있는 이 컴포넌트들을 렌더링 해줘야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할텐데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그 역할을 하는게 </a:t>
            </a:r>
            <a:r>
              <a:rPr lang="en" altLang="ko-KR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RouterProvider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라는 컴포넌트 입니다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얘도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마찬가디로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react-router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에서 가져와 </a:t>
            </a:r>
            <a:r>
              <a:rPr lang="ko-KR" alt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쓰는건데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저렇게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router property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에 우리가 선언한 라우터를 넣어주면 됩니다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그리고 라우터 위에서 이동은 </a:t>
            </a:r>
            <a:r>
              <a:rPr lang="en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Link</a:t>
            </a:r>
            <a:r>
              <a:rPr lang="ko-KR" alt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컴포넌트를 이용하면 됩니다</a:t>
            </a:r>
            <a: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br>
              <a:rPr lang="en-US" altLang="ko-KR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endParaRPr lang="en-US" altLang="ko-KR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A674EF8-F10D-E291-3807-A1964BFFE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212" y="119998"/>
            <a:ext cx="9277575" cy="661800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728</Words>
  <Application>Microsoft Macintosh PowerPoint</Application>
  <PresentationFormat>와이드스크린</PresentationFormat>
  <Paragraphs>51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Menlo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djd</cp:lastModifiedBy>
  <cp:revision>5</cp:revision>
  <dcterms:created xsi:type="dcterms:W3CDTF">2023-11-23T17:24:00Z</dcterms:created>
  <dcterms:modified xsi:type="dcterms:W3CDTF">2023-11-23T17:50:36Z</dcterms:modified>
</cp:coreProperties>
</file>